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2" r:id="rId5"/>
    <p:sldId id="263" r:id="rId6"/>
    <p:sldId id="274" r:id="rId7"/>
    <p:sldId id="269" r:id="rId8"/>
    <p:sldId id="267" r:id="rId9"/>
    <p:sldId id="286" r:id="rId10"/>
    <p:sldId id="289" r:id="rId11"/>
    <p:sldId id="300" r:id="rId12"/>
    <p:sldId id="264" r:id="rId13"/>
    <p:sldId id="290" r:id="rId14"/>
    <p:sldId id="291" r:id="rId15"/>
    <p:sldId id="301" r:id="rId16"/>
    <p:sldId id="292" r:id="rId17"/>
    <p:sldId id="302" r:id="rId18"/>
    <p:sldId id="303" r:id="rId19"/>
    <p:sldId id="30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4/19/2021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849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850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523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902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206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0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5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11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85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82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2991" y="-1"/>
            <a:ext cx="4018159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304589" y="253869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MINI PROJECT II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25787" y="2351882"/>
            <a:ext cx="3924512" cy="2387600"/>
          </a:xfrm>
        </p:spPr>
        <p:txBody>
          <a:bodyPr/>
          <a:lstStyle/>
          <a:p>
            <a:r>
              <a:rPr lang="en-US" dirty="0"/>
              <a:t>Social Media Web Application:</a:t>
            </a:r>
            <a:br>
              <a:rPr lang="en-US" dirty="0"/>
            </a:br>
            <a:r>
              <a:rPr lang="en-US" dirty="0"/>
              <a:t>Friend’s Spy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492759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354936" y="5054871"/>
            <a:ext cx="3571782" cy="1219200"/>
          </a:xfrm>
        </p:spPr>
        <p:txBody>
          <a:bodyPr/>
          <a:lstStyle/>
          <a:p>
            <a:r>
              <a:rPr lang="en-US" dirty="0"/>
              <a:t>A new way to engage with </a:t>
            </a:r>
            <a:r>
              <a:rPr lang="en-US" dirty="0" err="1"/>
              <a:t>Prople</a:t>
            </a:r>
            <a:r>
              <a:rPr lang="en-US" dirty="0"/>
              <a:t> from across the globe.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CB98E4-579C-4ECC-9EB4-632377F41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35188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C5C49-4499-4886-A93F-B4E61E4C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97760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083E25-E285-484C-8537-2D07EDCD1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9149" y="4809067"/>
            <a:ext cx="8354936" cy="19624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42ED3-66E5-477C-AA4E-8FD060F5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9949" y="4948238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D7DE6-8DDC-49AD-825E-BC587499F740}"/>
              </a:ext>
            </a:extLst>
          </p:cNvPr>
          <p:cNvSpPr txBox="1"/>
          <p:nvPr/>
        </p:nvSpPr>
        <p:spPr bwMode="gray">
          <a:xfrm>
            <a:off x="-29151" y="5087410"/>
            <a:ext cx="796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Aman Kushwaha, Aman Saxena, Akarshit, Akshat, Harshit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Section : 3A, 3G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Project Type: Dynamic MERN Web Application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9A318A-72AF-4502-AF84-32044CE6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42" y="6506105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DEFAD-45A4-4D88-B616-3366E73A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6179" y="650610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Home Page For All Uploaded Posts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8123-2F6F-468B-B301-36F770CB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1" y="254882"/>
            <a:ext cx="11293039" cy="577608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C0E31980-D094-4FB7-A341-85C215A50D30}"/>
              </a:ext>
            </a:extLst>
          </p:cNvPr>
          <p:cNvSpPr/>
          <p:nvPr/>
        </p:nvSpPr>
        <p:spPr>
          <a:xfrm rot="4123406">
            <a:off x="3472442" y="4518697"/>
            <a:ext cx="530087" cy="154719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Sign 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96676D-1954-4732-813A-E68F61BF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8" y="-10799"/>
            <a:ext cx="6645692" cy="3362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DC232-D006-41B4-9B8A-A15E8245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17" y="3420675"/>
            <a:ext cx="5569983" cy="2759991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8865716">
            <a:off x="7002320" y="1773195"/>
            <a:ext cx="647027" cy="3740419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Sign IN(Admin or Client Authorization 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4DC232-D006-41B4-9B8A-A15E8245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17" y="3420675"/>
            <a:ext cx="5569983" cy="2759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9A86D-D000-4DD1-AD24-759EE221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13" y="134342"/>
            <a:ext cx="6515420" cy="3324486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8256495">
            <a:off x="6323281" y="1858203"/>
            <a:ext cx="647027" cy="3740419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5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Create Post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2B86A-5F78-4875-9AAC-50E2ACE9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264110"/>
            <a:ext cx="11299641" cy="57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Admin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F8229-5130-43A3-8D7A-7F2469A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703" y="120410"/>
            <a:ext cx="6045254" cy="3094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E1E87-5311-499E-9FDA-11E51AB43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955" y="3089918"/>
            <a:ext cx="6045254" cy="2704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31E2A-53A5-4CB6-A659-627D0FF74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9"/>
          <a:stretch/>
        </p:blipFill>
        <p:spPr>
          <a:xfrm>
            <a:off x="2860207" y="5766760"/>
            <a:ext cx="6032002" cy="2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Edit/Update/Delete Post + Update/ Delete Users By Admin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C6DF9-FCD7-472B-B7B5-A6A031361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08"/>
          <a:stretch/>
        </p:blipFill>
        <p:spPr>
          <a:xfrm>
            <a:off x="1815549" y="180703"/>
            <a:ext cx="9561640" cy="428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4B84B-AF5A-47B4-95C1-692DA297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49" y="4331900"/>
            <a:ext cx="9561640" cy="18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Like / Comment on Posts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36D4B-AD75-4532-8DAD-4C4F9541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77" y="195235"/>
            <a:ext cx="8477935" cy="433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D6242-A82F-4EBE-BEE3-EDC0D6957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775" y="4296963"/>
            <a:ext cx="8477935" cy="18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6505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2105" y="-35719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5929" y="2113618"/>
            <a:ext cx="29839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Friend’s Spy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4764600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905625" y="4977460"/>
            <a:ext cx="3206053" cy="247650"/>
          </a:xfrm>
        </p:spPr>
        <p:txBody>
          <a:bodyPr/>
          <a:lstStyle/>
          <a:p>
            <a:r>
              <a:rPr lang="en-US" sz="2000" dirty="0"/>
              <a:t>Aman Kushwaha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6987EB-68B8-4EFF-ABEE-15F62F93D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3145321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C013F97-7137-4957-BD90-BA0038B4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717773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61" y="508714"/>
            <a:ext cx="3974900" cy="585664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Friend's Spy is a social media site, and its primary purpose is to connect people and allow people to share their thoughts with a big audience. 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Our Web App allows users to discover stories regarding post content they enjoy consuming, or simply communicate with friends. 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Target millions of potential users to use and engage with our app.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 Need to pay Huge amount of money.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ABEBBA-8A46-463F-9C33-4E1B35E4C5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0F0DC3E-81FF-45A4-A64A-B69D5B564A53}"/>
              </a:ext>
            </a:extLst>
          </p:cNvPr>
          <p:cNvSpPr txBox="1">
            <a:spLocks/>
          </p:cNvSpPr>
          <p:nvPr/>
        </p:nvSpPr>
        <p:spPr>
          <a:xfrm>
            <a:off x="5217318" y="1471611"/>
            <a:ext cx="6974681" cy="392509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73EFB12-5444-4EB4-8A88-9FEFEC6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57" y="286955"/>
            <a:ext cx="11340000" cy="432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20A5A9-B1CF-4E47-9AA4-9CE0EC5AC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6957" y="71895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BE7715-DA2C-4A59-8E24-E32369F7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34" y="1440657"/>
            <a:ext cx="7003844" cy="35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5E0903E-456C-4B31-8F77-EBE65B5BD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52" y="62222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622895"/>
            <a:ext cx="11340000" cy="432000"/>
          </a:xfrm>
        </p:spPr>
        <p:txBody>
          <a:bodyPr/>
          <a:lstStyle/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PROBLEM STATEMENT AND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403" y="3605591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403" y="4101043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939" y="4313936"/>
            <a:ext cx="1980000" cy="720000"/>
          </a:xfrm>
        </p:spPr>
        <p:txBody>
          <a:bodyPr/>
          <a:lstStyle/>
          <a:p>
            <a:r>
              <a:rPr lang="en-US" sz="1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So far there is still need of efficient social networking website.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35061" y="4113665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6838D1-2544-4697-A88F-576E027D3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5801FF-B7A5-46B4-AEE5-75242CCE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94021" y="4113665"/>
            <a:ext cx="198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98937FB-A26A-4D5B-BC9A-EE3D5D0F86C8}"/>
              </a:ext>
            </a:extLst>
          </p:cNvPr>
          <p:cNvSpPr txBox="1">
            <a:spLocks/>
          </p:cNvSpPr>
          <p:nvPr/>
        </p:nvSpPr>
        <p:spPr>
          <a:xfrm>
            <a:off x="4528701" y="3705847"/>
            <a:ext cx="1980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2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723F526-BD57-493B-969A-209A2F44B4BA}"/>
              </a:ext>
            </a:extLst>
          </p:cNvPr>
          <p:cNvSpPr txBox="1">
            <a:spLocks/>
          </p:cNvSpPr>
          <p:nvPr/>
        </p:nvSpPr>
        <p:spPr>
          <a:xfrm>
            <a:off x="4528701" y="4253956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Unavailability of simplicity through which one can communicate.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09735C33-ED22-4AC2-879A-7D40ABF573E3}"/>
              </a:ext>
            </a:extLst>
          </p:cNvPr>
          <p:cNvSpPr txBox="1">
            <a:spLocks/>
          </p:cNvSpPr>
          <p:nvPr/>
        </p:nvSpPr>
        <p:spPr>
          <a:xfrm>
            <a:off x="8550419" y="4193731"/>
            <a:ext cx="2383793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There is an overhead of  traffic in net that making chaotic situation and long time to access.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959BF56C-C581-4587-9FD8-B8BB003172FB}"/>
              </a:ext>
            </a:extLst>
          </p:cNvPr>
          <p:cNvSpPr txBox="1">
            <a:spLocks/>
          </p:cNvSpPr>
          <p:nvPr/>
        </p:nvSpPr>
        <p:spPr>
          <a:xfrm>
            <a:off x="8432763" y="3737554"/>
            <a:ext cx="2535279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3D0171-019B-4BF8-A56C-E7F68984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34" y="1841105"/>
            <a:ext cx="1041445" cy="51252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8A92C5D-0B77-460D-A69D-FE6F582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3" y="1562816"/>
            <a:ext cx="2804043" cy="157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7C3EE05-4F22-44F6-ACD1-AE643C50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40" y="1573499"/>
            <a:ext cx="2396182" cy="15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01EFB3C7-EEF9-4CF7-AEC9-40C95AE7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98" y="1541584"/>
            <a:ext cx="2770744" cy="15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40000"/>
            <a:ext cx="11340000" cy="4320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Front End and Back End Framework: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244612"/>
            <a:ext cx="11339513" cy="360000"/>
          </a:xfrm>
        </p:spPr>
        <p:txBody>
          <a:bodyPr/>
          <a:lstStyle/>
          <a:p>
            <a:r>
              <a:rPr lang="en-US" dirty="0"/>
              <a:t>This Website have 7 Front End Web Pages ,And  9 </a:t>
            </a:r>
            <a:r>
              <a:rPr lang="en-US" dirty="0" err="1"/>
              <a:t>BackEnd</a:t>
            </a:r>
            <a:r>
              <a:rPr lang="en-US" dirty="0"/>
              <a:t> Web Pages.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79289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HTML 5 and CSS 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92237"/>
            <a:ext cx="3357391" cy="3552959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Portion of this Web Application covered through React JS.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5 Used- 15%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Media Query And Website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Responiveness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have used CSS 3.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3 Used – 30%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43676" y="1877222"/>
            <a:ext cx="3489524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MERN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43676" y="2490171"/>
            <a:ext cx="3489524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MongoDB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Express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React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2667" y="1877223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BOOTSRAP 4 and JS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92667" y="2490172"/>
            <a:ext cx="3357391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Effects and Premade library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this website uses 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used -15%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A5367C-6653-4166-9FCE-144682E33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1081983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D50BC7-5DCA-46E3-8316-D48F4CE50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423808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F4F72-5FBA-47F5-940B-6F8FD1D4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214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534038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And Software 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Software Requirement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109147"/>
            <a:ext cx="5472000" cy="3868486"/>
          </a:xfrm>
        </p:spPr>
        <p:txBody>
          <a:bodyPr/>
          <a:lstStyle/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Windows 8.1 OS and above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Studio Code 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Web Browser </a:t>
            </a:r>
          </a:p>
          <a:p>
            <a:pPr lvl="1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Desktop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Hardware Requirement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000" y="2340507"/>
            <a:ext cx="5472000" cy="3868486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</a:rPr>
              <a:t>Laptop/Desktop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​1.8 GHz or faster processor. Quad-core or better recommended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 4 GB of RAM and core i3 processor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 ​Hard disk space: Minimum of 500MB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4DEAD-C820-4F5B-BC38-63A5DFE2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677AD8-CA7F-466F-BF62-AEA4D6C5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999" y="384202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DFD Level Zero + Level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BF4D2-2EFA-44D0-ADAC-B96531F7D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6" y="56821"/>
            <a:ext cx="6007637" cy="2045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0DC10-4B39-4285-BFFB-52194BBE0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3" y="1073427"/>
            <a:ext cx="5662475" cy="37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Usecase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5B54-8BEF-4F3C-8B39-0D1C9F13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45" y="2026"/>
            <a:ext cx="4043364" cy="48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JSON 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41785-5A73-41C4-A0FD-218EDDD6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12" y="28184"/>
            <a:ext cx="8704181" cy="48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1589A-2676-4533-9410-26613482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305807"/>
            <a:ext cx="11339999" cy="5740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5328A-B9A9-4973-98F4-F1E3327D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" y="305807"/>
            <a:ext cx="11441513" cy="574017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7E92E9C-C0AC-4579-BAB8-B7F7E4BF7E2A}"/>
              </a:ext>
            </a:extLst>
          </p:cNvPr>
          <p:cNvSpPr/>
          <p:nvPr/>
        </p:nvSpPr>
        <p:spPr>
          <a:xfrm rot="3719362">
            <a:off x="4222057" y="2167379"/>
            <a:ext cx="530087" cy="154719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1999</TotalTime>
  <Words>406</Words>
  <Application>Microsoft Office PowerPoint</Application>
  <PresentationFormat>Widescreen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</vt:lpstr>
      <vt:lpstr>Arial Black</vt:lpstr>
      <vt:lpstr>Calibri</vt:lpstr>
      <vt:lpstr>Tahoma</vt:lpstr>
      <vt:lpstr>Times New Roman</vt:lpstr>
      <vt:lpstr>Office Theme</vt:lpstr>
      <vt:lpstr>Social Media Web Application: Friend’s Spy</vt:lpstr>
      <vt:lpstr>Introduction</vt:lpstr>
      <vt:lpstr>PROBLEM STATEMENT AND SOLUTION</vt:lpstr>
      <vt:lpstr>Front End and Back End Framework:</vt:lpstr>
      <vt:lpstr>Hardware And Software Requirement</vt:lpstr>
      <vt:lpstr>PowerPoint Presentation</vt:lpstr>
      <vt:lpstr>PowerPoint Presentation</vt:lpstr>
      <vt:lpstr>PowerPoint Presentation</vt:lpstr>
      <vt:lpstr>Section Divider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Web Application: Alphazone</dc:title>
  <dc:creator>aman kushwaha</dc:creator>
  <cp:lastModifiedBy>aman kushwaha</cp:lastModifiedBy>
  <cp:revision>28</cp:revision>
  <dcterms:created xsi:type="dcterms:W3CDTF">2021-02-17T16:02:52Z</dcterms:created>
  <dcterms:modified xsi:type="dcterms:W3CDTF">2021-04-19T16:26:31Z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